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0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75" r:id="rId2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CC6600"/>
    <a:srgbClr val="CC3300"/>
    <a:srgbClr val="990000"/>
    <a:srgbClr val="CC0000"/>
    <a:srgbClr val="FF6600"/>
    <a:srgbClr val="319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2508" y="-11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219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957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548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453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63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191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16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000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680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668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159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lum/>
          </a:blip>
          <a:srcRect/>
          <a:tile tx="-44450" ty="-88900" sx="75000" sy="95000" flip="none" algn="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38D58-8534-49A5-9E65-69A07CC5FAB1}" type="datetimeFigureOut">
              <a:rPr lang="hr-HR" smtClean="0"/>
              <a:t>19.6.2017.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70BDC-13C6-4554-B86A-5692394137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550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duotone>
              <a:prstClr val="black"/>
              <a:schemeClr val="accent6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450"/>
                    </a14:imgEffect>
                    <a14:imgEffect>
                      <a14:saturation sat="225000"/>
                    </a14:imgEffect>
                    <a14:imgEffect>
                      <a14:brightnessContrast bright="8000" contrast="48000"/>
                    </a14:imgEffect>
                  </a14:imgLayer>
                </a14:imgProps>
              </a:ext>
            </a:extLst>
          </a:blip>
          <a:srcRect/>
          <a:tile tx="-44450" ty="-44450" sx="82000" sy="96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rot="301702">
            <a:off x="158754" y="-1046938"/>
            <a:ext cx="8750830" cy="5639188"/>
          </a:xfrm>
        </p:spPr>
        <p:txBody>
          <a:bodyPr>
            <a:noAutofit/>
          </a:bodyPr>
          <a:lstStyle/>
          <a:p>
            <a:r>
              <a:rPr lang="hr-HR" sz="4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hr-HR" sz="4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hr-HR" sz="4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 otvorenih vrata </a:t>
            </a:r>
            <a:br>
              <a:rPr lang="hr-HR" sz="4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hr-HR" sz="4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Tehni</a:t>
            </a:r>
            <a:r>
              <a:rPr lang="hr-HR" sz="6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č</a:t>
            </a:r>
            <a:r>
              <a:rPr lang="hr-HR" sz="4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 škole Zagreb</a:t>
            </a:r>
            <a:endParaRPr lang="hr-HR" sz="48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99592" y="3284984"/>
            <a:ext cx="7560840" cy="3168352"/>
          </a:xfrm>
        </p:spPr>
        <p:txBody>
          <a:bodyPr>
            <a:normAutofit fontScale="85000" lnSpcReduction="20000"/>
          </a:bodyPr>
          <a:lstStyle/>
          <a:p>
            <a:endParaRPr lang="hr-H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anose="04040A07060A02020202" pitchFamily="82" charset="0"/>
            </a:endParaRPr>
          </a:p>
          <a:p>
            <a:endParaRPr lang="hr-H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anose="04040A07060A02020202" pitchFamily="82" charset="0"/>
            </a:endParaRPr>
          </a:p>
          <a:p>
            <a:endParaRPr lang="hr-H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anose="04040A07060A02020202" pitchFamily="82" charset="0"/>
            </a:endParaRPr>
          </a:p>
          <a:p>
            <a:endParaRPr lang="hr-HR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anose="04040A07060A02020202" pitchFamily="82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hr-HR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anose="04040A07060A02020202" pitchFamily="82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hr-H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hr-H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10. lipnja 2017.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hr-HR" sz="28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hr-HR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9:00 – 13:00</a:t>
            </a:r>
            <a:endParaRPr lang="hr-HR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3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4"/>
    </mc:Choice>
    <mc:Fallback xmlns="">
      <p:transition spd="slow" advTm="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304">
            <a:off x="252202" y="319231"/>
            <a:ext cx="5400600" cy="309634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21229" r="9709" b="5178"/>
          <a:stretch/>
        </p:blipFill>
        <p:spPr>
          <a:xfrm>
            <a:off x="1619672" y="3410865"/>
            <a:ext cx="7428648" cy="340251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651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25843" r="12339" b="10997"/>
          <a:stretch/>
        </p:blipFill>
        <p:spPr>
          <a:xfrm>
            <a:off x="113082" y="133016"/>
            <a:ext cx="4527611" cy="285861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6" b="6183"/>
          <a:stretch/>
        </p:blipFill>
        <p:spPr>
          <a:xfrm>
            <a:off x="107504" y="3095343"/>
            <a:ext cx="8320363" cy="357401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3" t="21671" r="40970" b="29025"/>
          <a:stretch/>
        </p:blipFill>
        <p:spPr>
          <a:xfrm rot="262848">
            <a:off x="5397623" y="260648"/>
            <a:ext cx="2689934" cy="295232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78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78" r="7190" b="2562"/>
          <a:stretch/>
        </p:blipFill>
        <p:spPr>
          <a:xfrm>
            <a:off x="107505" y="116632"/>
            <a:ext cx="5328592" cy="345638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14539" r="8815"/>
          <a:stretch/>
        </p:blipFill>
        <p:spPr>
          <a:xfrm>
            <a:off x="1751864" y="3540774"/>
            <a:ext cx="6852583" cy="312858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2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2" t="8564" r="20097" b="31051"/>
          <a:stretch/>
        </p:blipFill>
        <p:spPr>
          <a:xfrm rot="184402">
            <a:off x="3421277" y="381175"/>
            <a:ext cx="4109381" cy="284875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4070" r="1920" b="11586"/>
          <a:stretch/>
        </p:blipFill>
        <p:spPr>
          <a:xfrm>
            <a:off x="2195736" y="3068960"/>
            <a:ext cx="6791416" cy="36013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0" t="22783" r="12546" b="2265"/>
          <a:stretch/>
        </p:blipFill>
        <p:spPr>
          <a:xfrm rot="21395073">
            <a:off x="251521" y="332657"/>
            <a:ext cx="2122993" cy="410445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04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28001" r="11649" b="1582"/>
          <a:stretch/>
        </p:blipFill>
        <p:spPr>
          <a:xfrm>
            <a:off x="2922714" y="3573016"/>
            <a:ext cx="5974672" cy="318708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1" t="12981" r="-1" b="19039"/>
          <a:stretch/>
        </p:blipFill>
        <p:spPr>
          <a:xfrm>
            <a:off x="107504" y="123021"/>
            <a:ext cx="8069802" cy="331236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4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t="22528" r="11981" b="15483"/>
          <a:stretch/>
        </p:blipFill>
        <p:spPr>
          <a:xfrm>
            <a:off x="179512" y="116632"/>
            <a:ext cx="6264697" cy="344022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3" r="12188" b="2088"/>
          <a:stretch/>
        </p:blipFill>
        <p:spPr>
          <a:xfrm rot="231104">
            <a:off x="3707904" y="3501008"/>
            <a:ext cx="4896545" cy="305218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5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5" t="16116" r="10183" b="15546"/>
          <a:stretch/>
        </p:blipFill>
        <p:spPr>
          <a:xfrm>
            <a:off x="323528" y="332656"/>
            <a:ext cx="6602136" cy="351498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6719" b="28222"/>
          <a:stretch/>
        </p:blipFill>
        <p:spPr>
          <a:xfrm>
            <a:off x="2051720" y="3789040"/>
            <a:ext cx="6875335" cy="294453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04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596">
            <a:off x="342312" y="253162"/>
            <a:ext cx="2808312" cy="388843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9" t="25898" r="1554" b="11974"/>
          <a:stretch/>
        </p:blipFill>
        <p:spPr>
          <a:xfrm>
            <a:off x="2123728" y="3212976"/>
            <a:ext cx="6854546" cy="351876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7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204">
            <a:off x="244092" y="521236"/>
            <a:ext cx="4775061" cy="333781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52935"/>
            <a:ext cx="5784591" cy="398954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4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5" b="25952"/>
          <a:stretch/>
        </p:blipFill>
        <p:spPr>
          <a:xfrm rot="187674">
            <a:off x="4716016" y="3068960"/>
            <a:ext cx="4207396" cy="353204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" y="188641"/>
            <a:ext cx="5769361" cy="309634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26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76672"/>
            <a:ext cx="8248124" cy="5832648"/>
          </a:xfrm>
          <a:prstGeom prst="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2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"/>
    </mc:Choice>
    <mc:Fallback xmlns="">
      <p:transition spd="slow" advTm="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625"/>
                    </a14:imgEffect>
                    <a14:imgEffect>
                      <a14:saturation sat="400000"/>
                    </a14:imgEffect>
                    <a14:imgEffect>
                      <a14:brightnessContrast bright="-1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60" r="21589" b="24959"/>
          <a:stretch/>
        </p:blipFill>
        <p:spPr>
          <a:xfrm>
            <a:off x="179512" y="188640"/>
            <a:ext cx="4280013" cy="40158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4286" r="7024" b="7143"/>
          <a:stretch/>
        </p:blipFill>
        <p:spPr>
          <a:xfrm>
            <a:off x="4427984" y="2924944"/>
            <a:ext cx="4608814" cy="374441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0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  <a14:imgEffect>
                      <a14:brightnessContrast bright="-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9" t="30305" r="9954" b="15579"/>
          <a:stretch/>
        </p:blipFill>
        <p:spPr>
          <a:xfrm>
            <a:off x="251520" y="332656"/>
            <a:ext cx="5241473" cy="266429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5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827">
            <a:off x="1216921" y="3581159"/>
            <a:ext cx="7344816" cy="252685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saturation sat="135000"/>
                    </a14:imgEffect>
                    <a14:imgEffect>
                      <a14:brightnessContrast bright="1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1" t="6855" r="4401" b="19907"/>
          <a:stretch/>
        </p:blipFill>
        <p:spPr>
          <a:xfrm rot="21334641">
            <a:off x="154510" y="299940"/>
            <a:ext cx="4882244" cy="331470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r="1785"/>
          <a:stretch/>
        </p:blipFill>
        <p:spPr>
          <a:xfrm>
            <a:off x="2987824" y="3068960"/>
            <a:ext cx="6011652" cy="360221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7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saturation sat="130000"/>
                    </a14:imgEffect>
                    <a14:imgEffect>
                      <a14:brightnessContrast bright="24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5" t="26428" r="21607" b="9048"/>
          <a:stretch/>
        </p:blipFill>
        <p:spPr>
          <a:xfrm>
            <a:off x="3885895" y="3041373"/>
            <a:ext cx="5061857" cy="355597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r="7519" b="27123"/>
          <a:stretch/>
        </p:blipFill>
        <p:spPr>
          <a:xfrm>
            <a:off x="107504" y="188640"/>
            <a:ext cx="4686300" cy="329837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23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8" t="12266" r="3189" b="23155"/>
          <a:stretch/>
        </p:blipFill>
        <p:spPr>
          <a:xfrm>
            <a:off x="251520" y="620688"/>
            <a:ext cx="8640960" cy="547260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0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" t="10476" r="11743" b="7619"/>
          <a:stretch/>
        </p:blipFill>
        <p:spPr>
          <a:xfrm>
            <a:off x="107504" y="2564904"/>
            <a:ext cx="5566218" cy="413062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5482735" cy="316835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5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9" b="6465"/>
          <a:stretch/>
        </p:blipFill>
        <p:spPr>
          <a:xfrm>
            <a:off x="4788024" y="188639"/>
            <a:ext cx="4185682" cy="657747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88639"/>
            <a:ext cx="4527286" cy="657747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8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4310" b="975"/>
          <a:stretch/>
        </p:blipFill>
        <p:spPr>
          <a:xfrm>
            <a:off x="1475656" y="620689"/>
            <a:ext cx="6336704" cy="475252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340768"/>
          </a:xfrm>
        </p:spPr>
        <p:txBody>
          <a:bodyPr>
            <a:noAutofit/>
          </a:bodyPr>
          <a:lstStyle/>
          <a:p>
            <a:r>
              <a:rPr lang="hr-H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Vidimo se sljedeće godine!</a:t>
            </a:r>
            <a:br>
              <a:rPr lang="hr-H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</a:br>
            <a:r>
              <a:rPr lang="hr-H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Hvala na pažnji! </a:t>
            </a:r>
            <a:r>
              <a:rPr lang="hr-H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sym typeface="Wingdings" panose="05000000000000000000" pitchFamily="2" charset="2"/>
              </a:rPr>
              <a:t></a:t>
            </a:r>
            <a:endParaRPr lang="hr-HR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053">
            <a:off x="373480" y="470901"/>
            <a:ext cx="3976190" cy="410445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59" y="3002876"/>
            <a:ext cx="4683474" cy="36450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9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0"/>
    </mc:Choice>
    <mc:Fallback xmlns="">
      <p:transition spd="slow" advTm="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3820"/>
            <a:ext cx="4464494" cy="3456383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29" y="3645024"/>
            <a:ext cx="4080454" cy="306034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4" t="25315" r="27060" b="32529"/>
          <a:stretch/>
        </p:blipFill>
        <p:spPr>
          <a:xfrm rot="21305791">
            <a:off x="273131" y="3580806"/>
            <a:ext cx="4192388" cy="298674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9944" r="6753" b="2125"/>
          <a:stretch/>
        </p:blipFill>
        <p:spPr>
          <a:xfrm rot="371691">
            <a:off x="5412275" y="291400"/>
            <a:ext cx="2989101" cy="350578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22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6227" r="40623" b="10408"/>
          <a:stretch/>
        </p:blipFill>
        <p:spPr>
          <a:xfrm rot="21334298">
            <a:off x="451055" y="385626"/>
            <a:ext cx="3960440" cy="345638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t="6789" r="18151"/>
          <a:stretch/>
        </p:blipFill>
        <p:spPr>
          <a:xfrm>
            <a:off x="4355976" y="2852936"/>
            <a:ext cx="4417881" cy="374441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r="19718"/>
          <a:stretch/>
        </p:blipFill>
        <p:spPr>
          <a:xfrm>
            <a:off x="827584" y="4221088"/>
            <a:ext cx="3026135" cy="237626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7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tile tx="-44450" ty="-88900" sx="75000" sy="95000" flip="none" algn="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6" t="5051" r="14253" b="29631"/>
          <a:stretch/>
        </p:blipFill>
        <p:spPr>
          <a:xfrm rot="21397321">
            <a:off x="179512" y="260648"/>
            <a:ext cx="3744416" cy="280831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15737" r="3994" b="8158"/>
          <a:stretch/>
        </p:blipFill>
        <p:spPr>
          <a:xfrm>
            <a:off x="1403649" y="3284984"/>
            <a:ext cx="6552728" cy="324775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 t="36376" r="21070" b="24991"/>
          <a:stretch/>
        </p:blipFill>
        <p:spPr>
          <a:xfrm rot="310445">
            <a:off x="4219662" y="515385"/>
            <a:ext cx="4600810" cy="244309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18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6" b="25706"/>
          <a:stretch/>
        </p:blipFill>
        <p:spPr>
          <a:xfrm>
            <a:off x="107504" y="188640"/>
            <a:ext cx="5472609" cy="280312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7249" r="6798" b="7961"/>
          <a:stretch/>
        </p:blipFill>
        <p:spPr>
          <a:xfrm>
            <a:off x="4427984" y="2996952"/>
            <a:ext cx="4473364" cy="367240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2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b="6878"/>
          <a:stretch/>
        </p:blipFill>
        <p:spPr>
          <a:xfrm>
            <a:off x="179512" y="188640"/>
            <a:ext cx="5112568" cy="316835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8091" r="4466" b="3690"/>
          <a:stretch/>
        </p:blipFill>
        <p:spPr>
          <a:xfrm>
            <a:off x="2150364" y="3356992"/>
            <a:ext cx="6611899" cy="339201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4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000"/>
                    </a14:imgEffect>
                    <a14:imgEffect>
                      <a14:brightnessContrast bright="-3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491">
            <a:off x="304906" y="206051"/>
            <a:ext cx="4206031" cy="471872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7363" r="7363" b="17654"/>
          <a:stretch/>
        </p:blipFill>
        <p:spPr>
          <a:xfrm>
            <a:off x="3419873" y="3156718"/>
            <a:ext cx="5453856" cy="352839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11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13</Words>
  <Application>Microsoft Office PowerPoint</Application>
  <PresentationFormat>Prikaz na zaslonu (4:3)</PresentationFormat>
  <Paragraphs>11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28" baseType="lpstr">
      <vt:lpstr>Tema sustava Office</vt:lpstr>
      <vt:lpstr> Dan otvorenih vrata  Tehničke škole Zagreb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Vidimo se sljedeće godine! Hvala na pažnji!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otvorenih vrata Tehničke škole Zagreb</dc:title>
  <dc:creator>Ana Zeljko Forenbacher</dc:creator>
  <cp:lastModifiedBy>Jozo Radoš</cp:lastModifiedBy>
  <cp:revision>30</cp:revision>
  <dcterms:created xsi:type="dcterms:W3CDTF">2017-06-13T08:50:13Z</dcterms:created>
  <dcterms:modified xsi:type="dcterms:W3CDTF">2017-06-19T14:53:22Z</dcterms:modified>
</cp:coreProperties>
</file>